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3"/>
  </p:handoutMasterIdLst>
  <p:sldIdLst>
    <p:sldId id="256" r:id="rId3"/>
    <p:sldId id="257" r:id="rId5"/>
    <p:sldId id="258" r:id="rId6"/>
    <p:sldId id="259" r:id="rId7"/>
    <p:sldId id="281" r:id="rId8"/>
    <p:sldId id="268" r:id="rId9"/>
    <p:sldId id="260" r:id="rId10"/>
    <p:sldId id="296" r:id="rId11"/>
    <p:sldId id="297" r:id="rId12"/>
    <p:sldId id="298" r:id="rId13"/>
    <p:sldId id="300" r:id="rId14"/>
    <p:sldId id="301" r:id="rId15"/>
    <p:sldId id="319" r:id="rId16"/>
    <p:sldId id="318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5" r:id="rId28"/>
    <p:sldId id="316" r:id="rId29"/>
    <p:sldId id="317" r:id="rId30"/>
    <p:sldId id="263" r:id="rId31"/>
    <p:sldId id="267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6.xml"/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8.xml"/><Relationship Id="rId4" Type="http://schemas.openxmlformats.org/officeDocument/2006/relationships/image" Target="../media/image3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0.xml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4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5.xml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6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8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7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0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8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83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4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85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92.xml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3.xml"/><Relationship Id="rId1" Type="http://schemas.openxmlformats.org/officeDocument/2006/relationships/image" Target="../media/image1.jpeg"/></Relationships>
</file>